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70" r:id="rId5"/>
    <p:sldId id="269" r:id="rId6"/>
    <p:sldId id="268" r:id="rId7"/>
    <p:sldId id="271" r:id="rId8"/>
    <p:sldId id="272" r:id="rId9"/>
    <p:sldId id="273" r:id="rId10"/>
    <p:sldId id="276" r:id="rId11"/>
    <p:sldId id="258" r:id="rId12"/>
    <p:sldId id="266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F42CEC-7CBA-435B-A8E4-0948F7B96564}" type="datetime1">
              <a:rPr lang="it-IT" smtClean="0"/>
              <a:t>04/06/2018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50B6-50FE-47E1-8DF1-96979B269CD5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38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678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963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338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qua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" name="cielo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6" name="acqua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cqu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FDD653-2527-487D-B70B-62969A1A2CBC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1D4DFC-564C-4BBE-9B1C-936397FDD051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FDF074-B642-40CE-8266-1C7123AA53DB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0AA068-3346-4BA7-AECB-4D21FA6245CC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AF9E8A-61F7-4EE8-82AF-AC0BD966039B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F37D3E-A21C-4E42-8F2D-AE132EA3AB66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C651FA-DFD0-48B8-8720-C2275140DE3E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FA673-6D5F-41BE-A77E-B19A5D349B40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1315FE-D6AB-4024-8DBC-D00B9AEF9A1C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Aggiungere un piè di pagina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9DB6D0-41BE-4B58-ACFD-7DC4B4E5BD16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elo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acqua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acqua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cqu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24BB45D3-2493-421F-9991-BA1E28C3C8A8}" type="datetime1">
              <a:rPr lang="it-IT" smtClean="0"/>
              <a:pPr/>
              <a:t>04/06/2018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UN LIBRO PER L’ESTATE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LE PROPOSTE DI LETTURE DEL GRUPPO BIBLIOTECA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Hanno partecipato all’evento: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it-IT" dirty="0"/>
              <a:t>CLASSE </a:t>
            </a:r>
            <a:r>
              <a:rPr lang="it-IT" dirty="0" smtClean="0"/>
              <a:t>1 F</a:t>
            </a:r>
            <a:r>
              <a:rPr lang="it-IT" dirty="0"/>
              <a:t>: </a:t>
            </a:r>
            <a:r>
              <a:rPr lang="it-IT" dirty="0" err="1"/>
              <a:t>Manzan</a:t>
            </a:r>
            <a:r>
              <a:rPr lang="it-IT" dirty="0"/>
              <a:t>, </a:t>
            </a:r>
            <a:r>
              <a:rPr lang="it-IT" dirty="0" err="1"/>
              <a:t>Tolomio</a:t>
            </a:r>
            <a:r>
              <a:rPr lang="it-IT" dirty="0"/>
              <a:t>, Toscano, </a:t>
            </a:r>
            <a:r>
              <a:rPr lang="it-IT" dirty="0" err="1"/>
              <a:t>Zornio</a:t>
            </a:r>
            <a:r>
              <a:rPr lang="it-IT" dirty="0"/>
              <a:t>, </a:t>
            </a:r>
            <a:r>
              <a:rPr lang="it-IT" dirty="0" err="1"/>
              <a:t>Bellio</a:t>
            </a:r>
            <a:r>
              <a:rPr lang="it-IT" dirty="0"/>
              <a:t>, </a:t>
            </a:r>
            <a:r>
              <a:rPr lang="it-IT" dirty="0" err="1"/>
              <a:t>Miga</a:t>
            </a:r>
            <a:r>
              <a:rPr lang="it-IT" dirty="0"/>
              <a:t>, </a:t>
            </a:r>
            <a:r>
              <a:rPr lang="it-IT" dirty="0" err="1"/>
              <a:t>Orgiana</a:t>
            </a:r>
            <a:r>
              <a:rPr lang="it-IT" dirty="0"/>
              <a:t>, Corso, Zago, Fondi, </a:t>
            </a:r>
            <a:r>
              <a:rPr lang="it-IT" dirty="0" err="1"/>
              <a:t>Salvian</a:t>
            </a:r>
            <a:endParaRPr lang="it-IT" dirty="0"/>
          </a:p>
          <a:p>
            <a:pPr fontAlgn="base"/>
            <a:r>
              <a:rPr lang="it-IT" dirty="0" smtClean="0"/>
              <a:t>CLASSE 2 B </a:t>
            </a:r>
            <a:r>
              <a:rPr lang="it-IT" dirty="0"/>
              <a:t>LES: Esule</a:t>
            </a:r>
          </a:p>
          <a:p>
            <a:pPr fontAlgn="base"/>
            <a:r>
              <a:rPr lang="it-IT" dirty="0"/>
              <a:t>CLASSE </a:t>
            </a:r>
            <a:r>
              <a:rPr lang="it-IT" dirty="0" smtClean="0"/>
              <a:t>2 G</a:t>
            </a:r>
            <a:r>
              <a:rPr lang="it-IT" dirty="0"/>
              <a:t>: </a:t>
            </a:r>
            <a:r>
              <a:rPr lang="it-IT" dirty="0" err="1"/>
              <a:t>Zecchel</a:t>
            </a:r>
            <a:r>
              <a:rPr lang="it-IT" dirty="0"/>
              <a:t>, </a:t>
            </a:r>
            <a:r>
              <a:rPr lang="it-IT" dirty="0" err="1"/>
              <a:t>Buccomino</a:t>
            </a:r>
            <a:r>
              <a:rPr lang="it-IT" dirty="0"/>
              <a:t>, Aurelio, Merlotto</a:t>
            </a:r>
          </a:p>
          <a:p>
            <a:pPr fontAlgn="base"/>
            <a:r>
              <a:rPr lang="it-IT" dirty="0"/>
              <a:t>CLASSE </a:t>
            </a:r>
            <a:r>
              <a:rPr lang="it-IT" dirty="0" smtClean="0"/>
              <a:t>3 </a:t>
            </a:r>
            <a:r>
              <a:rPr lang="it-IT" dirty="0" err="1" smtClean="0"/>
              <a:t>Frim</a:t>
            </a:r>
            <a:r>
              <a:rPr lang="it-IT" dirty="0"/>
              <a:t>: </a:t>
            </a:r>
            <a:r>
              <a:rPr lang="it-IT" dirty="0" err="1"/>
              <a:t>Biasin</a:t>
            </a:r>
            <a:r>
              <a:rPr lang="it-IT" dirty="0" smtClean="0"/>
              <a:t>, </a:t>
            </a:r>
            <a:r>
              <a:rPr lang="it-IT" dirty="0"/>
              <a:t>Sartori</a:t>
            </a:r>
          </a:p>
          <a:p>
            <a:pPr fontAlgn="base"/>
            <a:r>
              <a:rPr lang="it-IT" dirty="0"/>
              <a:t>CLASSE 3 F AFM: </a:t>
            </a:r>
            <a:r>
              <a:rPr lang="it-IT" dirty="0" err="1"/>
              <a:t>Ros</a:t>
            </a:r>
            <a:r>
              <a:rPr lang="it-IT" dirty="0"/>
              <a:t>, Manente, </a:t>
            </a:r>
            <a:r>
              <a:rPr lang="it-IT" dirty="0" err="1"/>
              <a:t>Pagotto</a:t>
            </a:r>
            <a:r>
              <a:rPr lang="it-IT" dirty="0"/>
              <a:t>, Vincenzi</a:t>
            </a:r>
          </a:p>
          <a:p>
            <a:pPr fontAlgn="base"/>
            <a:r>
              <a:rPr lang="it-IT" dirty="0"/>
              <a:t>CLASSE </a:t>
            </a:r>
            <a:r>
              <a:rPr lang="it-IT" dirty="0" smtClean="0"/>
              <a:t>3 D</a:t>
            </a:r>
            <a:r>
              <a:rPr lang="it-IT" dirty="0"/>
              <a:t>: Passarella, </a:t>
            </a:r>
            <a:r>
              <a:rPr lang="it-IT" dirty="0" err="1"/>
              <a:t>Nwokeocha</a:t>
            </a:r>
            <a:endParaRPr lang="it-IT" dirty="0"/>
          </a:p>
          <a:p>
            <a:pPr fontAlgn="base"/>
            <a:r>
              <a:rPr lang="it-IT" dirty="0"/>
              <a:t>CLASSE </a:t>
            </a:r>
            <a:r>
              <a:rPr lang="it-IT" dirty="0" smtClean="0"/>
              <a:t>3 B</a:t>
            </a:r>
            <a:r>
              <a:rPr lang="it-IT" dirty="0"/>
              <a:t>: </a:t>
            </a:r>
            <a:r>
              <a:rPr lang="it-IT" dirty="0" err="1" smtClean="0"/>
              <a:t>Chihai</a:t>
            </a:r>
            <a:endParaRPr lang="it-IT" dirty="0" smtClean="0"/>
          </a:p>
          <a:p>
            <a:r>
              <a:rPr lang="it-IT" dirty="0" smtClean="0"/>
              <a:t>CLASSE 3 </a:t>
            </a:r>
            <a:r>
              <a:rPr lang="it-IT" dirty="0" err="1" smtClean="0"/>
              <a:t>Grim</a:t>
            </a:r>
            <a:r>
              <a:rPr lang="it-IT" dirty="0" smtClean="0"/>
              <a:t> al completo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343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it-IT" sz="4000" dirty="0">
                <a:solidFill>
                  <a:srgbClr val="624D38">
                    <a:lumMod val="75000"/>
                  </a:srgbClr>
                </a:solidFill>
                <a:latin typeface="Century Gothic"/>
              </a:rPr>
              <a:t>Si ringraziano:</a:t>
            </a:r>
            <a:br>
              <a:rPr lang="it-IT" sz="4000" dirty="0">
                <a:solidFill>
                  <a:srgbClr val="624D38">
                    <a:lumMod val="75000"/>
                  </a:srgbClr>
                </a:solidFill>
                <a:latin typeface="Century Gothic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2"/>
            <a:r>
              <a:rPr lang="it-IT" sz="5500" dirty="0" smtClean="0"/>
              <a:t>Dirigente Scolastico, dott.ssa Luisa Mattana</a:t>
            </a:r>
          </a:p>
          <a:p>
            <a:pPr marL="857250" lvl="0" indent="-857250">
              <a:lnSpc>
                <a:spcPct val="170000"/>
              </a:lnSpc>
            </a:pPr>
            <a:r>
              <a:rPr lang="it-IT" sz="5600" dirty="0"/>
              <a:t>Prof.  Paolo </a:t>
            </a:r>
            <a:r>
              <a:rPr lang="it-IT" sz="5600" dirty="0" err="1" smtClean="0"/>
              <a:t>Zaja</a:t>
            </a:r>
            <a:endParaRPr lang="it-IT" sz="5600" dirty="0" smtClean="0"/>
          </a:p>
          <a:p>
            <a:pPr marL="857250" lvl="0" indent="-857250">
              <a:lnSpc>
                <a:spcPct val="170000"/>
              </a:lnSpc>
            </a:pPr>
            <a:r>
              <a:rPr lang="it-IT" sz="5600" dirty="0" smtClean="0"/>
              <a:t>Professori della biblioteca: </a:t>
            </a:r>
            <a:r>
              <a:rPr lang="it-IT" sz="5600" dirty="0" err="1" smtClean="0"/>
              <a:t>Fassetta</a:t>
            </a:r>
            <a:r>
              <a:rPr lang="it-IT" sz="5600" dirty="0" smtClean="0"/>
              <a:t>, Ministeri, Bellese</a:t>
            </a:r>
            <a:endParaRPr lang="it-IT" sz="5600" dirty="0"/>
          </a:p>
          <a:p>
            <a:pPr marL="857250" lvl="0" indent="-857250">
              <a:lnSpc>
                <a:spcPct val="170000"/>
              </a:lnSpc>
            </a:pPr>
            <a:r>
              <a:rPr lang="it-IT" sz="5600" dirty="0"/>
              <a:t>Prof.ssa </a:t>
            </a:r>
            <a:r>
              <a:rPr lang="it-IT" sz="5600" dirty="0" smtClean="0"/>
              <a:t>Marta Cecotti</a:t>
            </a:r>
            <a:endParaRPr lang="it-IT" sz="5600" dirty="0"/>
          </a:p>
          <a:p>
            <a:pPr marL="857250" lvl="0" indent="-857250">
              <a:lnSpc>
                <a:spcPct val="170000"/>
              </a:lnSpc>
            </a:pPr>
            <a:r>
              <a:rPr lang="it-IT" sz="5600" dirty="0"/>
              <a:t>Prof.ssa </a:t>
            </a:r>
            <a:r>
              <a:rPr lang="it-IT" sz="5600" dirty="0" smtClean="0"/>
              <a:t>Daniela Monesi</a:t>
            </a:r>
          </a:p>
          <a:p>
            <a:pPr marL="857250" lvl="0" indent="-857250">
              <a:lnSpc>
                <a:spcPct val="170000"/>
              </a:lnSpc>
            </a:pPr>
            <a:r>
              <a:rPr lang="it-IT" sz="5600" dirty="0" smtClean="0"/>
              <a:t>Prof.ssa Alida </a:t>
            </a:r>
            <a:r>
              <a:rPr lang="it-IT" sz="5600" dirty="0" err="1" smtClean="0"/>
              <a:t>Favaretto</a:t>
            </a:r>
            <a:endParaRPr lang="it-IT" sz="5600" dirty="0" smtClean="0"/>
          </a:p>
          <a:p>
            <a:pPr marL="857250" lvl="0" indent="-857250">
              <a:lnSpc>
                <a:spcPct val="170000"/>
              </a:lnSpc>
            </a:pPr>
            <a:r>
              <a:rPr lang="it-IT" sz="5600" dirty="0" smtClean="0"/>
              <a:t>Prof.ssa Paola Costa</a:t>
            </a:r>
          </a:p>
          <a:p>
            <a:pPr marL="857250" lvl="0" indent="-857250">
              <a:lnSpc>
                <a:spcPct val="170000"/>
              </a:lnSpc>
            </a:pPr>
            <a:r>
              <a:rPr lang="it-IT" sz="5600" dirty="0" smtClean="0"/>
              <a:t>Prof.ssa Valentina </a:t>
            </a:r>
            <a:r>
              <a:rPr lang="it-IT" sz="5600" dirty="0" err="1" smtClean="0"/>
              <a:t>Bordin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8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Buona lettura a tutti!</a:t>
            </a:r>
            <a:endParaRPr lang="it-IT" dirty="0"/>
          </a:p>
        </p:txBody>
      </p:sp>
      <p:pic>
        <p:nvPicPr>
          <p:cNvPr id="7" name="Segnaposto immagine 6" descr="Primo piano di un fiore, una stella marina e conchiglie su sabbia bianca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Oggi puoi: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Scegliere un libro da leggere quest’estate</a:t>
            </a:r>
          </a:p>
          <a:p>
            <a:pPr rtl="0"/>
            <a:r>
              <a:rPr lang="it-IT" dirty="0" smtClean="0"/>
              <a:t>Decidere quale film vedere</a:t>
            </a:r>
          </a:p>
          <a:p>
            <a:pPr rtl="0"/>
            <a:r>
              <a:rPr lang="it-IT" dirty="0" smtClean="0"/>
              <a:t>Prendere a prestito un libro dalla nostra biblioteca</a:t>
            </a:r>
          </a:p>
          <a:p>
            <a:pPr rtl="0"/>
            <a:endParaRPr lang="it-IT" dirty="0"/>
          </a:p>
          <a:p>
            <a:pPr rtl="0"/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99" y="2960267"/>
            <a:ext cx="5073417" cy="284851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8697" y="2647768"/>
            <a:ext cx="9509759" cy="1088136"/>
          </a:xfrm>
        </p:spPr>
        <p:txBody>
          <a:bodyPr/>
          <a:lstStyle/>
          <a:p>
            <a:r>
              <a:rPr lang="it-IT" dirty="0" smtClean="0"/>
              <a:t>Quest’anno abbiamo realizzato: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Evento di </a:t>
            </a:r>
            <a:r>
              <a:rPr lang="it-IT" dirty="0" smtClean="0"/>
              <a:t>apertura</a:t>
            </a:r>
            <a:br>
              <a:rPr lang="it-IT" dirty="0" smtClean="0"/>
            </a:br>
            <a:r>
              <a:rPr lang="it-IT" sz="1200" dirty="0" smtClean="0"/>
              <a:t>CON I RAGAZZI DI «CARTACARBONE» E LE POESIE DEL PROF. R. DURIGHETTO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05" y="1573213"/>
            <a:ext cx="2328590" cy="4141787"/>
          </a:xfrm>
        </p:spPr>
      </p:pic>
    </p:spTree>
    <p:extLst>
      <p:ext uri="{BB962C8B-B14F-4D97-AF65-F5344CB8AC3E}">
        <p14:creationId xmlns:p14="http://schemas.microsoft.com/office/powerpoint/2010/main" val="5159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L’albero di </a:t>
            </a:r>
            <a:r>
              <a:rPr lang="it-IT" dirty="0" smtClean="0"/>
              <a:t>Natale</a:t>
            </a:r>
            <a:br>
              <a:rPr lang="it-IT" dirty="0" smtClean="0"/>
            </a:br>
            <a:r>
              <a:rPr lang="it-IT" sz="1200" dirty="0" smtClean="0"/>
              <a:t>CON LE RAGAZZE DELLE CLASSI TERZE E L’INIZIATIVA «BARATTOLIBRIAMO»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09" y="1573213"/>
            <a:ext cx="5522382" cy="4141787"/>
          </a:xfrm>
        </p:spPr>
      </p:pic>
    </p:spTree>
    <p:extLst>
      <p:ext uri="{BB962C8B-B14F-4D97-AF65-F5344CB8AC3E}">
        <p14:creationId xmlns:p14="http://schemas.microsoft.com/office/powerpoint/2010/main" val="7538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giornata della </a:t>
            </a:r>
            <a:r>
              <a:rPr lang="it-IT" dirty="0" smtClean="0"/>
              <a:t>memoria</a:t>
            </a:r>
            <a:br>
              <a:rPr lang="it-IT" dirty="0" smtClean="0"/>
            </a:br>
            <a:r>
              <a:rPr lang="it-IT" sz="1200" dirty="0" smtClean="0"/>
              <a:t>CON I LIBRI CONSIGLIATI PER LA LETTURA IN ATRIO DELL’ISTITUTO E 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09" y="1573213"/>
            <a:ext cx="5522382" cy="4141787"/>
          </a:xfrm>
        </p:spPr>
      </p:pic>
    </p:spTree>
    <p:extLst>
      <p:ext uri="{BB962C8B-B14F-4D97-AF65-F5344CB8AC3E}">
        <p14:creationId xmlns:p14="http://schemas.microsoft.com/office/powerpoint/2010/main" val="34507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200" dirty="0" smtClean="0"/>
              <a:t>… LA CELABRAZIONE IN AULA MAGNA CON LE RAGAZZE DI TERZA</a:t>
            </a:r>
            <a:endParaRPr lang="it-IT" sz="1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09" y="1573213"/>
            <a:ext cx="5522382" cy="4141787"/>
          </a:xfrm>
        </p:spPr>
      </p:pic>
    </p:spTree>
    <p:extLst>
      <p:ext uri="{BB962C8B-B14F-4D97-AF65-F5344CB8AC3E}">
        <p14:creationId xmlns:p14="http://schemas.microsoft.com/office/powerpoint/2010/main" val="19122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09" y="1573213"/>
            <a:ext cx="5522382" cy="4141787"/>
          </a:xfrm>
        </p:spPr>
      </p:pic>
    </p:spTree>
    <p:extLst>
      <p:ext uri="{BB962C8B-B14F-4D97-AF65-F5344CB8AC3E}">
        <p14:creationId xmlns:p14="http://schemas.microsoft.com/office/powerpoint/2010/main" val="5259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Incontro con Fulvio </a:t>
            </a:r>
            <a:r>
              <a:rPr lang="it-IT" dirty="0" err="1" smtClean="0"/>
              <a:t>Ervas</a:t>
            </a:r>
            <a:r>
              <a:rPr lang="it-IT" dirty="0"/>
              <a:t/>
            </a:r>
            <a:br>
              <a:rPr lang="it-IT" dirty="0"/>
            </a:br>
            <a:r>
              <a:rPr lang="it-IT" sz="1200" dirty="0" smtClean="0"/>
              <a:t>UN INCONTRO DELLA RASSEGNA «QUI LA’UTORE DICE CHE…» DEDICATO AI RAGAZZI DELL’ISTITUTO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30" y="1573213"/>
            <a:ext cx="3106340" cy="4141787"/>
          </a:xfrm>
        </p:spPr>
      </p:pic>
    </p:spTree>
    <p:extLst>
      <p:ext uri="{BB962C8B-B14F-4D97-AF65-F5344CB8AC3E}">
        <p14:creationId xmlns:p14="http://schemas.microsoft.com/office/powerpoint/2010/main" val="17047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o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749_TF02895256.potx" id="{2E1F1E58-B36B-4CF0-9C89-47A56E37F3F8}" vid="{206EC56C-FCF1-441F-95DD-729D600C4C58}"/>
    </a:ext>
  </a:extLst>
</a:theme>
</file>

<file path=ppt/theme/theme2.xml><?xml version="1.0" encoding="utf-8"?>
<a:theme xmlns:a="http://schemas.openxmlformats.org/drawingml/2006/main" name="Tema di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acquerello oceano (widescreen)</Template>
  <TotalTime>54</TotalTime>
  <Words>189</Words>
  <Application>Microsoft Office PowerPoint</Application>
  <PresentationFormat>Widescreen</PresentationFormat>
  <Paragraphs>35</Paragraphs>
  <Slides>12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Georgia</vt:lpstr>
      <vt:lpstr>Oceano 16x9</vt:lpstr>
      <vt:lpstr>UN LIBRO PER L’ESTATE</vt:lpstr>
      <vt:lpstr>Oggi puoi:</vt:lpstr>
      <vt:lpstr>Quest’anno abbiamo realizzato:</vt:lpstr>
      <vt:lpstr>Evento di apertura CON I RAGAZZI DI «CARTACARBONE» E LE POESIE DEL PROF. R. DURIGHETTO</vt:lpstr>
      <vt:lpstr>L’albero di Natale CON LE RAGAZZE DELLE CLASSI TERZE E L’INIZIATIVA «BARATTOLIBRIAMO»</vt:lpstr>
      <vt:lpstr>La giornata della memoria CON I LIBRI CONSIGLIATI PER LA LETTURA IN ATRIO DELL’ISTITUTO E …</vt:lpstr>
      <vt:lpstr>… LA CELABRAZIONE IN AULA MAGNA CON LE RAGAZZE DI TERZA</vt:lpstr>
      <vt:lpstr>Presentazione standard di PowerPoint</vt:lpstr>
      <vt:lpstr>Incontro con Fulvio Ervas UN INCONTRO DELLA RASSEGNA «QUI LA’UTORE DICE CHE…» DEDICATO AI RAGAZZI DELL’ISTITUTO</vt:lpstr>
      <vt:lpstr>Hanno partecipato all’evento:</vt:lpstr>
      <vt:lpstr>Si ringraziano: </vt:lpstr>
      <vt:lpstr>Buona lettura a tutti!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LIBRO PER L’ESTATE</dc:title>
  <dc:creator>Vale</dc:creator>
  <cp:lastModifiedBy>Vale</cp:lastModifiedBy>
  <cp:revision>9</cp:revision>
  <dcterms:created xsi:type="dcterms:W3CDTF">2018-05-30T16:54:26Z</dcterms:created>
  <dcterms:modified xsi:type="dcterms:W3CDTF">2018-06-04T17:09:59Z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