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63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9" r:id="rId17"/>
    <p:sldId id="264" r:id="rId18"/>
    <p:sldId id="265" r:id="rId19"/>
    <p:sldId id="266" r:id="rId20"/>
    <p:sldId id="267" r:id="rId21"/>
    <p:sldId id="268" r:id="rId22"/>
    <p:sldId id="270" r:id="rId23"/>
    <p:sldId id="272" r:id="rId24"/>
    <p:sldId id="273" r:id="rId25"/>
  </p:sldIdLst>
  <p:sldSz cx="12192000" cy="6858000"/>
  <p:notesSz cx="6858000" cy="9144000"/>
  <p:custShowLst>
    <p:custShow name="Presentazione personalizzata 1" id="0">
      <p:sldLst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C73"/>
    <a:srgbClr val="BC672E"/>
    <a:srgbClr val="D99365"/>
    <a:srgbClr val="FFE5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12" autoAdjust="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93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38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647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86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85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0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2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8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78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30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4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962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97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05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7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21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1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08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47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55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00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0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574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13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29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50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48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91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71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97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759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882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416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36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78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3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79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06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87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247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35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542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4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025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38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67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02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26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84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40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1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38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619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4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4376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3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16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93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181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78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36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30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4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93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83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41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olo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28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06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390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5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olo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Segnaposto testo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68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bg1">
              <a:lumMod val="95000"/>
              <a:lumOff val="5000"/>
            </a:schemeClr>
          </a:fgClr>
          <a:bgClr>
            <a:schemeClr val="bg1">
              <a:lumMod val="85000"/>
              <a:lumOff val="1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104A-CA27-4CC7-930D-E12DE313650D}" type="datetimeFigureOut">
              <a:rPr lang="it-IT" smtClean="0"/>
              <a:t>02/12/2017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2BE9A-6A78-48E5-91B8-E3F87622A5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613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F9DC73"/>
          </a:fgClr>
          <a:bgClr>
            <a:srgbClr val="F7D14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9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F9DC73"/>
          </a:fgClr>
          <a:bgClr>
            <a:srgbClr val="F7D14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9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F9DC73"/>
          </a:fgClr>
          <a:bgClr>
            <a:srgbClr val="F7D14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8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F9DC73"/>
          </a:fgClr>
          <a:bgClr>
            <a:srgbClr val="F7D14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6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F9DC73"/>
          </a:fgClr>
          <a:bgClr>
            <a:srgbClr val="F7D14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67009-48D1-4132-8BC5-7F1AAC5507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02/12/2017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A7BE-3606-4561-AF5A-812885CAD79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0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7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624D38"/>
                </a:solidFill>
              </a:rPr>
              <a:pPr/>
              <a:t>12/2/2017</a:t>
            </a:fld>
            <a:endParaRPr>
              <a:solidFill>
                <a:srgbClr val="624D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>
              <a:solidFill>
                <a:srgbClr val="624D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624D38"/>
                </a:solidFill>
              </a:rPr>
              <a:pPr/>
              <a:t>‹N›</a:t>
            </a:fld>
            <a:endParaRPr>
              <a:solidFill>
                <a:srgbClr val="624D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5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rgbClr val="D99365"/>
          </a:fgClr>
          <a:bgClr>
            <a:srgbClr val="BC672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06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588217"/>
            <a:ext cx="12192000" cy="1022888"/>
          </a:xfrm>
          <a:ln>
            <a:solidFill>
              <a:srgbClr val="C79E09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6000" dirty="0" smtClean="0">
                <a:latin typeface="Goudy Old Style" panose="02020502050305020303" pitchFamily="18" charset="0"/>
              </a:rPr>
              <a:t>GRETA PASSARELLA</a:t>
            </a:r>
            <a:endParaRPr lang="it-IT" sz="6000" dirty="0">
              <a:latin typeface="Goudy Old Style" panose="02020502050305020303" pitchFamily="18" charset="0"/>
            </a:endParaRPr>
          </a:p>
        </p:txBody>
      </p:sp>
      <p:pic>
        <p:nvPicPr>
          <p:cNvPr id="3" name="Yiruma - River Flows In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9274629" y="5485867"/>
            <a:ext cx="580569" cy="61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5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980" r="8818"/>
          <a:stretch/>
        </p:blipFill>
        <p:spPr>
          <a:xfrm>
            <a:off x="3981854" y="791756"/>
            <a:ext cx="4385573" cy="519565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366860" y="1100380"/>
            <a:ext cx="3615559" cy="4543673"/>
          </a:xfrm>
          <a:prstGeom prst="rect">
            <a:avLst/>
          </a:prstGeom>
          <a:pattFill prst="dkDnDiag">
            <a:fgClr>
              <a:srgbClr val="F9DC73"/>
            </a:fgClr>
            <a:bgClr>
              <a:srgbClr val="F6CD3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8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50119" r="19816" b="2706"/>
          <a:stretch/>
        </p:blipFill>
        <p:spPr>
          <a:xfrm>
            <a:off x="6880809" y="3646074"/>
            <a:ext cx="2507775" cy="2396384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636" y="2666934"/>
            <a:ext cx="1182727" cy="15241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3403" t="49144" r="50401" b="5654"/>
          <a:stretch/>
        </p:blipFill>
        <p:spPr>
          <a:xfrm>
            <a:off x="3727090" y="3646074"/>
            <a:ext cx="2368909" cy="2396385"/>
          </a:xfrm>
          <a:prstGeom prst="flowChartConnector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66588" t="4778" r="7485" b="50250"/>
          <a:stretch/>
        </p:blipFill>
        <p:spPr>
          <a:xfrm>
            <a:off x="8253288" y="1007626"/>
            <a:ext cx="2368909" cy="2396384"/>
          </a:xfrm>
          <a:prstGeom prst="flowChartConnector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6961" t="4963" r="37244" b="50765"/>
          <a:stretch/>
        </p:blipFill>
        <p:spPr>
          <a:xfrm>
            <a:off x="5254958" y="1032616"/>
            <a:ext cx="2421346" cy="2396384"/>
          </a:xfrm>
          <a:prstGeom prst="flowChartConnector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7521" t="5033" r="66552" b="50459"/>
          <a:stretch/>
        </p:blipFill>
        <p:spPr>
          <a:xfrm>
            <a:off x="2256628" y="1032616"/>
            <a:ext cx="2421346" cy="239638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51267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77" y="926771"/>
            <a:ext cx="5050559" cy="505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D14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515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63" y="376266"/>
            <a:ext cx="3586163" cy="60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4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968" b="13661"/>
          <a:stretch/>
        </p:blipFill>
        <p:spPr>
          <a:xfrm>
            <a:off x="211614" y="167575"/>
            <a:ext cx="5400972" cy="64483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softEdge rad="1270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994" y="251978"/>
            <a:ext cx="5335681" cy="62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05248" y="1331031"/>
            <a:ext cx="9601200" cy="25146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</a:pPr>
            <a:r>
              <a:rPr lang="it-IT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  <a:t>Hanno partecipato all’evento</a:t>
            </a:r>
            <a:br>
              <a:rPr lang="it-IT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</a:br>
            <a:r>
              <a:rPr lang="it-IT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  <a:t>«Un anno di letture»:</a:t>
            </a:r>
            <a:br>
              <a:rPr lang="it-IT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</a:br>
            <a:endParaRPr lang="it-IT" sz="6000" b="0" i="0" dirty="0">
              <a:solidFill>
                <a:srgbClr val="624D38">
                  <a:lumMod val="75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05248" y="2931231"/>
            <a:ext cx="9601200" cy="914400"/>
          </a:xfrm>
        </p:spPr>
        <p:txBody>
          <a:bodyPr>
            <a:normAutofit fontScale="25000" lnSpcReduction="20000"/>
          </a:bodyPr>
          <a:lstStyle/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 err="1" smtClean="0"/>
              <a:t>Abcha</a:t>
            </a:r>
            <a:r>
              <a:rPr lang="it-IT" sz="6400" dirty="0" smtClean="0"/>
              <a:t> </a:t>
            </a:r>
            <a:r>
              <a:rPr lang="it-IT" sz="6400" dirty="0"/>
              <a:t>Omar</a:t>
            </a:r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 err="1"/>
              <a:t>Girotto</a:t>
            </a:r>
            <a:r>
              <a:rPr lang="it-IT" sz="6400" dirty="0"/>
              <a:t> Cristian</a:t>
            </a:r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 err="1"/>
              <a:t>Magoga</a:t>
            </a:r>
            <a:r>
              <a:rPr lang="it-IT" sz="6400" dirty="0"/>
              <a:t> Martina</a:t>
            </a:r>
          </a:p>
          <a:p>
            <a:pPr marL="85725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it-IT" sz="6400" dirty="0"/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/>
              <a:t>Pavan Giada</a:t>
            </a:r>
          </a:p>
          <a:p>
            <a:pPr marL="85725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it-IT" sz="6400" dirty="0"/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/>
              <a:t>Campion Beatrice</a:t>
            </a:r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/>
              <a:t>De Pieri Rocco</a:t>
            </a:r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 err="1"/>
              <a:t>Gasparini</a:t>
            </a:r>
            <a:r>
              <a:rPr lang="it-IT" sz="6400" dirty="0"/>
              <a:t> Riccardo</a:t>
            </a:r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/>
              <a:t>Passarella Greta</a:t>
            </a:r>
          </a:p>
          <a:p>
            <a:pPr marL="85725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it-IT" sz="6400" dirty="0"/>
          </a:p>
          <a:p>
            <a:pPr marL="857250" lvl="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 err="1"/>
              <a:t>Ros</a:t>
            </a:r>
            <a:r>
              <a:rPr lang="it-IT" sz="6400" dirty="0"/>
              <a:t> Giulia</a:t>
            </a:r>
          </a:p>
          <a:p>
            <a:pPr marL="857250" indent="-8572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6400" dirty="0" smtClean="0"/>
              <a:t>prof</a:t>
            </a:r>
            <a:r>
              <a:rPr lang="it-IT" sz="6400" dirty="0" smtClean="0"/>
              <a:t>. Roberto </a:t>
            </a:r>
            <a:r>
              <a:rPr lang="it-IT" sz="6400" dirty="0" err="1" smtClean="0"/>
              <a:t>durighetto</a:t>
            </a:r>
            <a:endParaRPr lang="it-IT" sz="6400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sz="56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7039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84167"/>
            <a:ext cx="9601200" cy="2514600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</a:pPr>
            <a:r>
              <a:rPr lang="it-IT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  <a:t>Si ringraziano:</a:t>
            </a:r>
            <a:br>
              <a:rPr lang="it-IT" sz="6000" b="0" i="0" dirty="0" smtClean="0">
                <a:solidFill>
                  <a:srgbClr val="624D38">
                    <a:lumMod val="75000"/>
                  </a:srgbClr>
                </a:solidFill>
                <a:latin typeface="Century Gothic"/>
                <a:ea typeface="+mj-ea"/>
                <a:cs typeface="+mj-cs"/>
              </a:rPr>
            </a:br>
            <a:endParaRPr lang="it-IT" sz="6000" b="0" i="0" dirty="0">
              <a:solidFill>
                <a:srgbClr val="624D38">
                  <a:lumMod val="75000"/>
                </a:srgbClr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10483" y="2241567"/>
            <a:ext cx="9601200" cy="914400"/>
          </a:xfrm>
        </p:spPr>
        <p:txBody>
          <a:bodyPr>
            <a:normAutofit fontScale="25000" lnSpcReduction="20000"/>
          </a:bodyPr>
          <a:lstStyle/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6400" dirty="0" smtClean="0"/>
              <a:t>Prof.  Paolo </a:t>
            </a:r>
            <a:r>
              <a:rPr lang="it-IT" sz="6400" dirty="0" err="1" smtClean="0"/>
              <a:t>zaja</a:t>
            </a:r>
            <a:endParaRPr lang="it-IT" sz="6400" dirty="0" smtClean="0"/>
          </a:p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6400" dirty="0" smtClean="0"/>
              <a:t>Prof.ssa </a:t>
            </a:r>
            <a:r>
              <a:rPr lang="it-IT" sz="6400" dirty="0" err="1" smtClean="0"/>
              <a:t>rossana</a:t>
            </a:r>
            <a:r>
              <a:rPr lang="it-IT" sz="6400" dirty="0" smtClean="0"/>
              <a:t> </a:t>
            </a:r>
            <a:r>
              <a:rPr lang="it-IT" sz="6400" dirty="0" err="1" smtClean="0"/>
              <a:t>solimene</a:t>
            </a:r>
            <a:endParaRPr lang="it-IT" sz="6400" dirty="0" smtClean="0"/>
          </a:p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6400" dirty="0" smtClean="0"/>
              <a:t>Prof.ssa </a:t>
            </a:r>
            <a:r>
              <a:rPr lang="it-IT" sz="6400" dirty="0" err="1" smtClean="0"/>
              <a:t>tiziana</a:t>
            </a:r>
            <a:r>
              <a:rPr lang="it-IT" sz="6400" dirty="0" smtClean="0"/>
              <a:t> </a:t>
            </a:r>
            <a:r>
              <a:rPr lang="it-IT" sz="6400" dirty="0" err="1" smtClean="0"/>
              <a:t>ghedini</a:t>
            </a:r>
            <a:endParaRPr lang="it-IT" sz="6400" dirty="0" smtClean="0"/>
          </a:p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6400" dirty="0" smtClean="0"/>
              <a:t>Prof.ssa </a:t>
            </a:r>
            <a:r>
              <a:rPr lang="it-IT" sz="6400" dirty="0" err="1" smtClean="0"/>
              <a:t>marta</a:t>
            </a:r>
            <a:r>
              <a:rPr lang="it-IT" sz="6400" dirty="0" smtClean="0"/>
              <a:t> </a:t>
            </a:r>
            <a:r>
              <a:rPr lang="it-IT" sz="6400" dirty="0" err="1" smtClean="0"/>
              <a:t>cecotti</a:t>
            </a:r>
            <a:endParaRPr lang="it-IT" sz="6400" dirty="0" smtClean="0"/>
          </a:p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it-IT" sz="6400" dirty="0"/>
          </a:p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it-IT" sz="6400" dirty="0" smtClean="0"/>
          </a:p>
          <a:p>
            <a:pPr marL="857250" lvl="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it-IT" sz="6400" dirty="0" smtClean="0"/>
              <a:t>… E tutti i ragazzi che hanno partecipato all’evento!</a:t>
            </a:r>
          </a:p>
          <a:p>
            <a:pPr marL="857250" indent="-857250" algn="l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it-IT" sz="6400" dirty="0" smtClean="0"/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it-IT" sz="6400" dirty="0"/>
          </a:p>
          <a:p>
            <a:pPr algn="l"/>
            <a:endParaRPr lang="it-IT" sz="11200" dirty="0" smtClean="0"/>
          </a:p>
          <a:p>
            <a:r>
              <a:rPr lang="it-IT" sz="14400" dirty="0" smtClean="0"/>
              <a:t>BUONA LETTURA A TUTTI!</a:t>
            </a:r>
            <a:endParaRPr lang="it-IT" sz="14400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t-IT" sz="56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26122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 anchor="ctr">
            <a:normAutofit/>
          </a:bodyPr>
          <a:lstStyle/>
          <a:p>
            <a:r>
              <a:rPr lang="it-IT" sz="6600" spc="300" dirty="0" smtClean="0">
                <a:latin typeface="Gill Sans MT" panose="020B0502020104020203" pitchFamily="34" charset="0"/>
              </a:rPr>
              <a:t>CARTACARBONE</a:t>
            </a:r>
            <a:endParaRPr lang="it-IT" sz="6600" spc="3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34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4800" spc="300" dirty="0" smtClean="0">
                <a:latin typeface="Gabriola" panose="04040605051002020D02" pitchFamily="82" charset="0"/>
              </a:rPr>
              <a:t>VERONICA FRANCO</a:t>
            </a:r>
            <a:endParaRPr lang="it-IT" sz="4800" spc="300" dirty="0">
              <a:latin typeface="Gabriola" panose="04040605051002020D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451" y="2008099"/>
            <a:ext cx="3074026" cy="3675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636" y="2008100"/>
            <a:ext cx="3074026" cy="3675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38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4800" spc="300" dirty="0">
                <a:latin typeface="Gabriola" panose="04040605051002020D02" pitchFamily="82" charset="0"/>
              </a:rPr>
              <a:t>EVELINA CATTERMOLE MANCINI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69" y="2338386"/>
            <a:ext cx="2358390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b="9772"/>
          <a:stretch/>
        </p:blipFill>
        <p:spPr>
          <a:xfrm>
            <a:off x="4667250" y="2073362"/>
            <a:ext cx="2857500" cy="3644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841" y="2338387"/>
            <a:ext cx="2358390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318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36244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4800" dirty="0" smtClean="0">
                <a:latin typeface="Gabriola" panose="04040605051002020D02" pitchFamily="82" charset="0"/>
              </a:rPr>
              <a:t> </a:t>
            </a:r>
            <a:r>
              <a:rPr lang="it-IT" sz="4800" spc="-150" dirty="0" smtClean="0">
                <a:latin typeface="Gabriola" panose="04040605051002020D02" pitchFamily="82" charset="0"/>
              </a:rPr>
              <a:t>AMALIA </a:t>
            </a:r>
            <a:r>
              <a:rPr lang="it-IT" sz="4800" spc="-150" dirty="0">
                <a:latin typeface="Gabriola" panose="04040605051002020D02" pitchFamily="82" charset="0"/>
              </a:rPr>
              <a:t>GUGLIELMINETTI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4" y="1086650"/>
            <a:ext cx="2588922" cy="3814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639" y="2812945"/>
            <a:ext cx="3230722" cy="166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264" y="1090979"/>
            <a:ext cx="258892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56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0025" y="66942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latin typeface="Gabriola" panose="04040605051002020D02" pitchFamily="82" charset="0"/>
              </a:rPr>
              <a:t>SIBILLA </a:t>
            </a:r>
            <a:r>
              <a:rPr lang="it-IT" sz="6000" dirty="0" smtClean="0">
                <a:latin typeface="Gabriola" panose="04040605051002020D02" pitchFamily="82" charset="0"/>
              </a:rPr>
              <a:t>ALERAMO</a:t>
            </a:r>
            <a:endParaRPr lang="it-IT" sz="6000" dirty="0">
              <a:latin typeface="Gabriola" panose="04040605051002020D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13090"/>
          <a:stretch/>
        </p:blipFill>
        <p:spPr>
          <a:xfrm>
            <a:off x="8669156" y="2466472"/>
            <a:ext cx="2486025" cy="2907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69" y="3152037"/>
            <a:ext cx="3953813" cy="1535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545" y="2466472"/>
            <a:ext cx="2381250" cy="2907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37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37471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 smtClean="0">
                <a:latin typeface="Gabriola" panose="04040605051002020D02" pitchFamily="82" charset="0"/>
              </a:rPr>
              <a:t>               </a:t>
            </a:r>
            <a:r>
              <a:rPr lang="it-IT" sz="6000" spc="600" dirty="0" smtClean="0">
                <a:latin typeface="Gabriola" panose="04040605051002020D02" pitchFamily="82" charset="0"/>
              </a:rPr>
              <a:t>ANTONIA POZZI</a:t>
            </a:r>
            <a:endParaRPr lang="it-IT" sz="6000" spc="600" dirty="0">
              <a:latin typeface="Gabriola" panose="04040605051002020D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106" y="2846232"/>
            <a:ext cx="4101787" cy="24610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83" y="1519707"/>
            <a:ext cx="2723681" cy="37875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735" y="2846232"/>
            <a:ext cx="2152650" cy="24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it-IT" sz="5400" spc="300" dirty="0" smtClean="0">
                <a:latin typeface="Gabriola" panose="04040605051002020D02" pitchFamily="82" charset="0"/>
              </a:rPr>
              <a:t>ALDA </a:t>
            </a:r>
            <a:r>
              <a:rPr lang="it-IT" sz="5400" spc="300" dirty="0">
                <a:latin typeface="Gabriola" panose="04040605051002020D02" pitchFamily="82" charset="0"/>
              </a:rPr>
              <a:t>MERINI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896" y="2655093"/>
            <a:ext cx="3068727" cy="1647825"/>
          </a:xfrm>
          <a:prstGeom prst="rect">
            <a:avLst/>
          </a:prstGeom>
          <a:ln w="190500" cap="sq">
            <a:solidFill>
              <a:schemeClr val="bg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242" y="2016335"/>
            <a:ext cx="3876181" cy="2903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42" y="2655093"/>
            <a:ext cx="3068727" cy="1647825"/>
          </a:xfrm>
          <a:prstGeom prst="rect">
            <a:avLst/>
          </a:prstGeom>
          <a:ln w="190500" cap="sq">
            <a:solidFill>
              <a:schemeClr val="bg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09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rgbClr val="F9DC73"/>
          </a:fgClr>
          <a:bgClr>
            <a:srgbClr val="F7D14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5829" r="2832"/>
          <a:stretch/>
        </p:blipFill>
        <p:spPr>
          <a:xfrm>
            <a:off x="1349115" y="749509"/>
            <a:ext cx="9488774" cy="5328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9DC7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07" y="531682"/>
            <a:ext cx="4322789" cy="57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4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75</Words>
  <Application>Microsoft Office PowerPoint</Application>
  <PresentationFormat>Widescreen</PresentationFormat>
  <Paragraphs>34</Paragraphs>
  <Slides>17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17</vt:i4>
      </vt:variant>
      <vt:variant>
        <vt:lpstr>Presentazioni personalizzate</vt:lpstr>
      </vt:variant>
      <vt:variant>
        <vt:i4>1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Gabriola</vt:lpstr>
      <vt:lpstr>Gill Sans MT</vt:lpstr>
      <vt:lpstr>Goudy Old Style</vt:lpstr>
      <vt:lpstr>Office Theme</vt:lpstr>
      <vt:lpstr>Tema di Office</vt:lpstr>
      <vt:lpstr>1_Tema di Office</vt:lpstr>
      <vt:lpstr>2_Tema di Office</vt:lpstr>
      <vt:lpstr>3_Tema di Office</vt:lpstr>
      <vt:lpstr>4_Tema di Office</vt:lpstr>
      <vt:lpstr>Sheer Green 16x9</vt:lpstr>
      <vt:lpstr>1_Sheer Green 16x9</vt:lpstr>
      <vt:lpstr>Presentazione standard di PowerPoint</vt:lpstr>
      <vt:lpstr>CARTACARBONE</vt:lpstr>
      <vt:lpstr>VERONICA FRANCO</vt:lpstr>
      <vt:lpstr>EVELINA CATTERMOLE MANCINI</vt:lpstr>
      <vt:lpstr> AMALIA GUGLIELMINETTI</vt:lpstr>
      <vt:lpstr>SIBILLA ALERAMO</vt:lpstr>
      <vt:lpstr>               ANTONIA POZZI</vt:lpstr>
      <vt:lpstr>ALDA MERINI</vt:lpstr>
      <vt:lpstr>Presentazione standard di PowerPoint</vt:lpstr>
      <vt:lpstr>GRETA PASSARELLA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Hanno partecipato all’evento «Un anno di letture»: </vt:lpstr>
      <vt:lpstr>Si ringraziano: </vt:lpstr>
      <vt:lpstr>Presentazione personalizzata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Ros</dc:creator>
  <cp:lastModifiedBy>Vale</cp:lastModifiedBy>
  <cp:revision>17</cp:revision>
  <dcterms:created xsi:type="dcterms:W3CDTF">2017-11-28T16:12:29Z</dcterms:created>
  <dcterms:modified xsi:type="dcterms:W3CDTF">2017-12-02T17:26:17Z</dcterms:modified>
</cp:coreProperties>
</file>